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801350" cy="21602700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5" d="100"/>
          <a:sy n="35" d="100"/>
        </p:scale>
        <p:origin x="-2992" y="-248"/>
      </p:cViewPr>
      <p:guideLst>
        <p:guide orient="horz" pos="6804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950472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40000" y="11598840"/>
            <a:ext cx="950472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41008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4000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40000" y="5054760"/>
            <a:ext cx="9504720" cy="12529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950472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10000" y="6710760"/>
            <a:ext cx="9180720" cy="10873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4000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41008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40000" y="11598840"/>
            <a:ext cx="950400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320"/>
          </a:xfrm>
          <a:prstGeom prst="rect">
            <a:avLst/>
          </a:prstGeom>
        </p:spPr>
        <p:txBody>
          <a:bodyPr lIns="185040" tIns="92520" rIns="185040" bIns="92520" anchor="ctr"/>
          <a:lstStyle/>
          <a:p>
            <a:pPr algn="ctr">
              <a:lnSpc>
                <a:spcPct val="100000"/>
              </a:lnSpc>
            </a:pPr>
            <a:r>
              <a:rPr lang="es-ES" sz="89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600">
                <a:solidFill>
                  <a:srgbClr val="000000"/>
                </a:solidFill>
                <a:latin typeface="Calibri"/>
              </a:rPr>
              <a:t>12/05/14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611171E1-91C1-4191-81E1-01F1010171B1}" type="slidenum">
              <a:rPr lang="es-MX" sz="3600">
                <a:solidFill>
                  <a:srgbClr val="000000"/>
                </a:solidFill>
                <a:latin typeface="Calibri"/>
              </a:rPr>
              <a:t>‹Nr.›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40000" y="5054760"/>
            <a:ext cx="950472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E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E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E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E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E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E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E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3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801080" cy="1408680"/>
          </a:xfrm>
          <a:prstGeom prst="rect">
            <a:avLst/>
          </a:prstGeom>
        </p:spPr>
      </p:pic>
      <p:sp>
        <p:nvSpPr>
          <p:cNvPr id="38" name="TextShape 1"/>
          <p:cNvSpPr txBox="1"/>
          <p:nvPr/>
        </p:nvSpPr>
        <p:spPr>
          <a:xfrm>
            <a:off x="-9360" y="432360"/>
            <a:ext cx="10810440" cy="3456000"/>
          </a:xfrm>
          <a:prstGeom prst="rect">
            <a:avLst/>
          </a:prstGeom>
        </p:spPr>
        <p:txBody>
          <a:bodyPr lIns="185040" tIns="92520" rIns="185040" bIns="92520" anchor="ctr"/>
          <a:lstStyle/>
          <a:p>
            <a:pPr algn="ctr">
              <a:lnSpc>
                <a:spcPct val="70000"/>
              </a:lnSpc>
            </a:pPr>
            <a:r>
              <a:rPr lang="es-ES" sz="4100" b="1" dirty="0">
                <a:solidFill>
                  <a:srgbClr val="FFFFFF"/>
                </a:solidFill>
                <a:latin typeface="Calibri"/>
              </a:rPr>
              <a:t>COMCAPLA – </a:t>
            </a:r>
            <a:r>
              <a:rPr lang="es-ES" sz="4100" b="1" dirty="0" smtClean="0">
                <a:solidFill>
                  <a:srgbClr val="FFFFFF"/>
                </a:solidFill>
                <a:latin typeface="Calibri"/>
              </a:rPr>
              <a:t>2016</a:t>
            </a:r>
            <a:r>
              <a:rPr lang="es-ES" sz="4100" b="1" dirty="0">
                <a:solidFill>
                  <a:srgbClr val="FFFFFF"/>
                </a:solidFill>
                <a:latin typeface="Calibri"/>
              </a:rPr>
              <a:t>
</a:t>
            </a:r>
            <a:r>
              <a:rPr lang="es-ES" sz="4100" dirty="0">
                <a:solidFill>
                  <a:srgbClr val="000000"/>
                </a:solidFill>
                <a:latin typeface="Calibri"/>
              </a:rPr>
              <a:t>
</a:t>
            </a:r>
            <a:r>
              <a:rPr lang="es-ES" sz="3200" b="1" dirty="0" smtClean="0">
                <a:solidFill>
                  <a:srgbClr val="000000"/>
                </a:solidFill>
                <a:latin typeface="Calibri"/>
              </a:rPr>
              <a:t>III </a:t>
            </a:r>
            <a:r>
              <a:rPr lang="es-ES" sz="3200" b="1" dirty="0">
                <a:solidFill>
                  <a:srgbClr val="000000"/>
                </a:solidFill>
                <a:latin typeface="Calibri"/>
              </a:rPr>
              <a:t>CONGRESO MULTIDISCIPLINARIO DE CIENCIAS APLICADAS 
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EN </a:t>
            </a:r>
            <a:r>
              <a:rPr lang="es-ES" sz="2800" b="1" dirty="0">
                <a:solidFill>
                  <a:srgbClr val="000000"/>
                </a:solidFill>
                <a:latin typeface="Calibri"/>
              </a:rPr>
              <a:t>LATINOAMÉRICA</a:t>
            </a:r>
            <a:r>
              <a:rPr lang="es-ES" sz="4100" b="1" dirty="0">
                <a:solidFill>
                  <a:srgbClr val="000000"/>
                </a:solidFill>
                <a:latin typeface="Calibri"/>
              </a:rPr>
              <a:t>
</a:t>
            </a:r>
            <a:r>
              <a:rPr lang="es-ES" sz="2800" b="1" dirty="0">
                <a:solidFill>
                  <a:srgbClr val="000000"/>
                </a:solidFill>
                <a:latin typeface="Calibri"/>
              </a:rPr>
              <a:t>Octubre 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6-9, 2019</a:t>
            </a:r>
            <a:r>
              <a:rPr lang="es-ES" sz="2800" dirty="0">
                <a:solidFill>
                  <a:srgbClr val="000000"/>
                </a:solidFill>
                <a:latin typeface="Calibri"/>
              </a:rPr>
              <a:t>
</a:t>
            </a:r>
            <a:r>
              <a:rPr lang="es-ES" sz="2800" b="1" smtClean="0">
                <a:solidFill>
                  <a:srgbClr val="000000"/>
                </a:solidFill>
                <a:latin typeface="Calibri"/>
              </a:rPr>
              <a:t>La Habana</a:t>
            </a:r>
            <a:r>
              <a:rPr lang="es-ES" sz="2800" b="1" smtClean="0">
                <a:solidFill>
                  <a:srgbClr val="000000"/>
                </a:solidFill>
                <a:latin typeface="Calibri"/>
              </a:rPr>
              <a:t>, </a:t>
            </a:r>
            <a:r>
              <a:rPr lang="es-ES" sz="2800" b="1" smtClean="0">
                <a:solidFill>
                  <a:srgbClr val="000000"/>
                </a:solidFill>
                <a:latin typeface="Calibri"/>
              </a:rPr>
              <a:t>Cuba</a:t>
            </a:r>
            <a:endParaRPr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</Words>
  <Application>Microsoft Macintosh PowerPoint</Application>
  <PresentationFormat>Personalizado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igladmin</dc:creator>
  <cp:lastModifiedBy>Cutberto Romero</cp:lastModifiedBy>
  <cp:revision>5</cp:revision>
  <dcterms:modified xsi:type="dcterms:W3CDTF">2016-06-17T17:21:35Z</dcterms:modified>
</cp:coreProperties>
</file>